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80" r:id="rId2"/>
    <p:sldId id="256" r:id="rId3"/>
    <p:sldId id="264" r:id="rId4"/>
    <p:sldId id="272" r:id="rId5"/>
    <p:sldId id="260" r:id="rId6"/>
    <p:sldId id="265" r:id="rId7"/>
    <p:sldId id="273" r:id="rId8"/>
    <p:sldId id="257" r:id="rId9"/>
    <p:sldId id="266" r:id="rId10"/>
    <p:sldId id="274" r:id="rId11"/>
    <p:sldId id="261" r:id="rId12"/>
    <p:sldId id="267" r:id="rId13"/>
    <p:sldId id="275" r:id="rId14"/>
    <p:sldId id="258" r:id="rId15"/>
    <p:sldId id="268" r:id="rId16"/>
    <p:sldId id="276" r:id="rId17"/>
    <p:sldId id="262" r:id="rId18"/>
    <p:sldId id="269" r:id="rId19"/>
    <p:sldId id="277" r:id="rId20"/>
    <p:sldId id="259" r:id="rId21"/>
    <p:sldId id="270" r:id="rId22"/>
    <p:sldId id="278" r:id="rId23"/>
    <p:sldId id="263" r:id="rId24"/>
    <p:sldId id="271" r:id="rId25"/>
    <p:sldId id="279" r:id="rId2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7"/>
    <p:restoredTop sz="94681"/>
  </p:normalViewPr>
  <p:slideViewPr>
    <p:cSldViewPr snapToGrid="0" snapToObjects="1">
      <p:cViewPr varScale="1">
        <p:scale>
          <a:sx n="118" d="100"/>
          <a:sy n="118" d="100"/>
        </p:scale>
        <p:origin x="15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F90D-5CAA-674F-85FC-D12303AD652C}" type="datetimeFigureOut">
              <a:rPr lang="en-US" smtClean="0"/>
              <a:t>7/8/22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FB442-674B-5C43-946C-6AD27891E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6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6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9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5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8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9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69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2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9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0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FB442-674B-5C43-946C-6AD27891E1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6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9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E49A-6E27-BA42-883A-5E8DBDACA4A9}" type="datetimeFigureOut">
              <a:rPr lang="en-US" smtClean="0"/>
              <a:t>7/8/22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5263-4570-2441-AA93-73B63F71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1F8335-F427-285F-68FD-06A50DE164B5}"/>
              </a:ext>
            </a:extLst>
          </p:cNvPr>
          <p:cNvSpPr txBox="1"/>
          <p:nvPr/>
        </p:nvSpPr>
        <p:spPr>
          <a:xfrm>
            <a:off x="3592502" y="535454"/>
            <a:ext cx="365853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Encontrará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una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variedad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de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opciones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de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folletos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para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ayudar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a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promover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educar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sobre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la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prevención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 del </a:t>
            </a:r>
            <a:r>
              <a:rPr lang="en-US" sz="1600" b="1" dirty="0" err="1">
                <a:solidFill>
                  <a:srgbClr val="4FB7DE"/>
                </a:solidFill>
                <a:latin typeface="Montserrat" pitchFamily="2" charset="77"/>
              </a:rPr>
              <a:t>suicidio</a:t>
            </a:r>
            <a:r>
              <a:rPr lang="en-US" sz="16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br>
              <a:rPr lang="en-US" b="1" dirty="0">
                <a:solidFill>
                  <a:srgbClr val="4FB7DE"/>
                </a:solidFill>
                <a:latin typeface="Montserrat" pitchFamily="2" charset="77"/>
              </a:rPr>
            </a:br>
            <a:endParaRPr lang="en-US" b="1" dirty="0">
              <a:solidFill>
                <a:srgbClr val="4FB7DE"/>
              </a:solidFill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Para </a:t>
            </a:r>
            <a:r>
              <a:rPr lang="en-US" sz="1200" dirty="0" err="1">
                <a:latin typeface="Montserrat" pitchFamily="2" charset="77"/>
              </a:rPr>
              <a:t>cada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una</a:t>
            </a:r>
            <a:r>
              <a:rPr lang="en-US" sz="1200" dirty="0">
                <a:latin typeface="Montserrat" pitchFamily="2" charset="77"/>
              </a:rPr>
              <a:t> de las </a:t>
            </a:r>
            <a:r>
              <a:rPr lang="en-US" sz="1200" dirty="0" err="1">
                <a:latin typeface="Montserrat" pitchFamily="2" charset="77"/>
              </a:rPr>
              <a:t>variedades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enumeradas</a:t>
            </a:r>
            <a:r>
              <a:rPr lang="en-US" sz="1200" dirty="0">
                <a:latin typeface="Montserrat" pitchFamily="2" charset="77"/>
              </a:rPr>
              <a:t> a </a:t>
            </a:r>
            <a:r>
              <a:rPr lang="en-US" sz="1200" dirty="0" err="1">
                <a:latin typeface="Montserrat" pitchFamily="2" charset="77"/>
              </a:rPr>
              <a:t>continuación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encontrará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opciones</a:t>
            </a:r>
            <a:r>
              <a:rPr lang="en-US" sz="1200" dirty="0">
                <a:latin typeface="Montserrat" pitchFamily="2" charset="77"/>
              </a:rPr>
              <a:t> para </a:t>
            </a:r>
            <a:r>
              <a:rPr lang="en-US" sz="1200" dirty="0" err="1">
                <a:latin typeface="Montserrat" pitchFamily="2" charset="77"/>
              </a:rPr>
              <a:t>seleccionar</a:t>
            </a:r>
            <a:r>
              <a:rPr lang="en-US" sz="1200" dirty="0">
                <a:latin typeface="Montserrat" pitchFamily="2" charset="77"/>
              </a:rPr>
              <a:t>/</a:t>
            </a:r>
            <a:r>
              <a:rPr lang="en-US" sz="1200" dirty="0" err="1">
                <a:latin typeface="Montserrat" pitchFamily="2" charset="77"/>
              </a:rPr>
              <a:t>personalizar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 de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agregar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propia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logotipo</a:t>
            </a:r>
            <a:r>
              <a:rPr lang="en-US" sz="1200" dirty="0">
                <a:latin typeface="Montserrat" pitchFamily="2" charset="77"/>
              </a:rPr>
              <a:t> y/o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15EC7-FDA6-D418-412E-234FAF1833DF}"/>
              </a:ext>
            </a:extLst>
          </p:cNvPr>
          <p:cNvSpPr txBox="1"/>
          <p:nvPr/>
        </p:nvSpPr>
        <p:spPr>
          <a:xfrm>
            <a:off x="467572" y="3567902"/>
            <a:ext cx="3349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No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específica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de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fecha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:</a:t>
            </a:r>
          </a:p>
          <a:p>
            <a:r>
              <a:rPr lang="en-US" sz="1200" dirty="0" err="1">
                <a:latin typeface="Montserrat" pitchFamily="2" charset="77"/>
              </a:rPr>
              <a:t>Paginas</a:t>
            </a:r>
            <a:r>
              <a:rPr lang="en-US" sz="1200" dirty="0">
                <a:latin typeface="Montserrat" pitchFamily="2" charset="77"/>
              </a:rPr>
              <a:t> 2-7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Día de la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Prevención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del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Suicidio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: </a:t>
            </a:r>
            <a:r>
              <a:rPr lang="en-US" sz="1200" dirty="0" err="1">
                <a:latin typeface="Montserrat" pitchFamily="2" charset="77"/>
              </a:rPr>
              <a:t>Paginas</a:t>
            </a:r>
            <a:r>
              <a:rPr lang="en-US" sz="1200" dirty="0">
                <a:latin typeface="Montserrat" pitchFamily="2" charset="77"/>
              </a:rPr>
              <a:t> 8-13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91818A-4A7A-412F-DBCE-FDAF6614325A}"/>
              </a:ext>
            </a:extLst>
          </p:cNvPr>
          <p:cNvCxnSpPr>
            <a:cxnSpLocks/>
          </p:cNvCxnSpPr>
          <p:nvPr/>
        </p:nvCxnSpPr>
        <p:spPr>
          <a:xfrm>
            <a:off x="570155" y="4851034"/>
            <a:ext cx="6596455" cy="0"/>
          </a:xfrm>
          <a:prstGeom prst="line">
            <a:avLst/>
          </a:prstGeom>
          <a:ln w="19050">
            <a:solidFill>
              <a:srgbClr val="4FB7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516FE0-F7ED-A812-4C15-73291C229C30}"/>
              </a:ext>
            </a:extLst>
          </p:cNvPr>
          <p:cNvSpPr txBox="1"/>
          <p:nvPr/>
        </p:nvSpPr>
        <p:spPr>
          <a:xfrm>
            <a:off x="467573" y="5181599"/>
            <a:ext cx="69198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Guardar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imprimir</a:t>
            </a:r>
            <a:endParaRPr lang="en-US" b="1" dirty="0">
              <a:solidFill>
                <a:srgbClr val="4FB7DE"/>
              </a:solidFill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Una </a:t>
            </a:r>
            <a:r>
              <a:rPr lang="en-US" sz="1200" dirty="0" err="1">
                <a:latin typeface="Montserrat" pitchFamily="2" charset="77"/>
              </a:rPr>
              <a:t>vez</a:t>
            </a:r>
            <a:r>
              <a:rPr lang="en-US" sz="1200" dirty="0">
                <a:latin typeface="Montserrat" pitchFamily="2" charset="77"/>
              </a:rPr>
              <a:t> que </a:t>
            </a:r>
            <a:r>
              <a:rPr lang="en-US" sz="1200" dirty="0" err="1">
                <a:latin typeface="Montserrat" pitchFamily="2" charset="77"/>
              </a:rPr>
              <a:t>haya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seleccionado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volantes que </a:t>
            </a:r>
            <a:r>
              <a:rPr lang="en-US" sz="1200" dirty="0" err="1">
                <a:latin typeface="Montserrat" pitchFamily="2" charset="77"/>
              </a:rPr>
              <a:t>desea</a:t>
            </a:r>
            <a:r>
              <a:rPr lang="en-US" sz="1200" dirty="0">
                <a:latin typeface="Montserrat" pitchFamily="2" charset="77"/>
              </a:rPr>
              <a:t> usar y </a:t>
            </a:r>
            <a:r>
              <a:rPr lang="en-US" sz="1200" dirty="0" err="1">
                <a:latin typeface="Montserrat" pitchFamily="2" charset="77"/>
              </a:rPr>
              <a:t>haya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realizado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cambios</a:t>
            </a:r>
            <a:r>
              <a:rPr lang="en-US" sz="1200" dirty="0">
                <a:latin typeface="Montserrat" pitchFamily="2" charset="77"/>
              </a:rPr>
              <a:t> que </a:t>
            </a:r>
            <a:r>
              <a:rPr lang="en-US" sz="1200" dirty="0" err="1">
                <a:latin typeface="Montserrat" pitchFamily="2" charset="77"/>
              </a:rPr>
              <a:t>desea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asegúrese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guardar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documento</a:t>
            </a:r>
            <a:r>
              <a:rPr lang="en-US" sz="1200" dirty="0">
                <a:latin typeface="Montserrat" pitchFamily="2" charset="77"/>
              </a:rPr>
              <a:t> (</a:t>
            </a:r>
            <a:r>
              <a:rPr lang="en-US" sz="1200" dirty="0" err="1">
                <a:latin typeface="Montserrat" pitchFamily="2" charset="77"/>
              </a:rPr>
              <a:t>Archivo</a:t>
            </a:r>
            <a:r>
              <a:rPr lang="en-US" sz="1200" dirty="0">
                <a:latin typeface="Montserrat" pitchFamily="2" charset="77"/>
              </a:rPr>
              <a:t> &gt; </a:t>
            </a:r>
            <a:r>
              <a:rPr lang="en-US" sz="1200" dirty="0" err="1">
                <a:latin typeface="Montserrat" pitchFamily="2" charset="77"/>
              </a:rPr>
              <a:t>Guardar</a:t>
            </a:r>
            <a:r>
              <a:rPr lang="en-US" sz="1200" dirty="0">
                <a:latin typeface="Montserrat" pitchFamily="2" charset="77"/>
              </a:rPr>
              <a:t>)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computadora</a:t>
            </a:r>
            <a:r>
              <a:rPr lang="en-US" sz="1200" dirty="0">
                <a:latin typeface="Montserrat" pitchFamily="2" charset="77"/>
              </a:rPr>
              <a:t>. </a:t>
            </a:r>
            <a:r>
              <a:rPr lang="en-US" sz="1200" dirty="0" err="1">
                <a:latin typeface="Montserrat" pitchFamily="2" charset="77"/>
              </a:rPr>
              <a:t>Puede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optar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por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eliminar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cualquiera</a:t>
            </a:r>
            <a:r>
              <a:rPr lang="en-US" sz="1200" dirty="0">
                <a:latin typeface="Montserrat" pitchFamily="2" charset="77"/>
              </a:rPr>
              <a:t> de las </a:t>
            </a:r>
            <a:r>
              <a:rPr lang="en-US" sz="1200" dirty="0" err="1">
                <a:latin typeface="Montserrat" pitchFamily="2" charset="77"/>
              </a:rPr>
              <a:t>páginas</a:t>
            </a:r>
            <a:r>
              <a:rPr lang="en-US" sz="1200" dirty="0">
                <a:latin typeface="Montserrat" pitchFamily="2" charset="77"/>
              </a:rPr>
              <a:t> que no </a:t>
            </a:r>
            <a:r>
              <a:rPr lang="en-US" sz="1200" dirty="0" err="1">
                <a:latin typeface="Montserrat" pitchFamily="2" charset="77"/>
              </a:rPr>
              <a:t>tenga</a:t>
            </a:r>
            <a:r>
              <a:rPr lang="en-US" sz="1200" dirty="0">
                <a:latin typeface="Montserrat" pitchFamily="2" charset="77"/>
              </a:rPr>
              <a:t> la </a:t>
            </a:r>
            <a:r>
              <a:rPr lang="en-US" sz="1200" dirty="0" err="1">
                <a:latin typeface="Montserrat" pitchFamily="2" charset="77"/>
              </a:rPr>
              <a:t>intención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utilizar</a:t>
            </a:r>
            <a:r>
              <a:rPr lang="en-US" sz="1200" dirty="0">
                <a:latin typeface="Montserrat" pitchFamily="2" charset="77"/>
              </a:rPr>
              <a:t>.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Exportar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páginas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individuales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a JPG/JPEG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Vaya a la </a:t>
            </a:r>
            <a:r>
              <a:rPr lang="en-US" sz="1200" dirty="0" err="1">
                <a:latin typeface="Montserrat" pitchFamily="2" charset="77"/>
              </a:rPr>
              <a:t>página</a:t>
            </a:r>
            <a:r>
              <a:rPr lang="en-US" sz="1200" dirty="0">
                <a:latin typeface="Montserrat" pitchFamily="2" charset="77"/>
              </a:rPr>
              <a:t> que </a:t>
            </a:r>
            <a:r>
              <a:rPr lang="en-US" sz="1200" dirty="0" err="1">
                <a:latin typeface="Montserrat" pitchFamily="2" charset="77"/>
              </a:rPr>
              <a:t>desea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exportar</a:t>
            </a:r>
            <a:r>
              <a:rPr lang="en-US" sz="1200" dirty="0">
                <a:latin typeface="Montserrat" pitchFamily="2" charset="77"/>
              </a:rPr>
              <a:t> (para que sea la </a:t>
            </a:r>
            <a:r>
              <a:rPr lang="en-US" sz="1200" dirty="0" err="1">
                <a:latin typeface="Montserrat" pitchFamily="2" charset="77"/>
              </a:rPr>
              <a:t>página</a:t>
            </a:r>
            <a:r>
              <a:rPr lang="en-US" sz="1200" dirty="0">
                <a:latin typeface="Montserrat" pitchFamily="2" charset="77"/>
              </a:rPr>
              <a:t> principal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pantalla</a:t>
            </a:r>
            <a:r>
              <a:rPr lang="en-US" sz="1200" dirty="0">
                <a:latin typeface="Montserrat" pitchFamily="2" charset="7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Seleccione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Archivo</a:t>
            </a:r>
            <a:r>
              <a:rPr lang="en-US" sz="1200" dirty="0">
                <a:latin typeface="Montserrat" pitchFamily="2" charset="77"/>
              </a:rPr>
              <a:t> &gt; </a:t>
            </a:r>
            <a:r>
              <a:rPr lang="en-US" sz="1200" dirty="0" err="1">
                <a:latin typeface="Montserrat" pitchFamily="2" charset="77"/>
              </a:rPr>
              <a:t>Exportar</a:t>
            </a:r>
            <a:endParaRPr lang="en-US" sz="12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Elija</a:t>
            </a:r>
            <a:r>
              <a:rPr lang="en-US" sz="1200" dirty="0">
                <a:latin typeface="Montserrat" pitchFamily="2" charset="77"/>
              </a:rPr>
              <a:t> JPG o JPEG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las </a:t>
            </a:r>
            <a:r>
              <a:rPr lang="en-US" sz="1200" dirty="0" err="1">
                <a:latin typeface="Montserrat" pitchFamily="2" charset="77"/>
              </a:rPr>
              <a:t>opciones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formato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archivo</a:t>
            </a:r>
            <a:endParaRPr lang="en-US" sz="12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Seleccione</a:t>
            </a:r>
            <a:r>
              <a:rPr lang="en-US" sz="1200" dirty="0">
                <a:latin typeface="Montserrat" pitchFamily="2" charset="77"/>
              </a:rPr>
              <a:t> "</a:t>
            </a:r>
            <a:r>
              <a:rPr lang="en-US" sz="1200" dirty="0" err="1">
                <a:latin typeface="Montserrat" pitchFamily="2" charset="77"/>
              </a:rPr>
              <a:t>Guardar</a:t>
            </a:r>
            <a:r>
              <a:rPr lang="en-US" sz="1200" dirty="0">
                <a:latin typeface="Montserrat" pitchFamily="2" charset="77"/>
              </a:rPr>
              <a:t> solo la </a:t>
            </a:r>
            <a:r>
              <a:rPr lang="en-US" sz="1200" dirty="0" err="1">
                <a:latin typeface="Montserrat" pitchFamily="2" charset="77"/>
              </a:rPr>
              <a:t>diapositiva</a:t>
            </a:r>
            <a:r>
              <a:rPr lang="en-US" sz="1200" dirty="0">
                <a:latin typeface="Montserrat" pitchFamily="2" charset="77"/>
              </a:rPr>
              <a:t> actual"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Haga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clic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archivo</a:t>
            </a:r>
            <a:r>
              <a:rPr lang="en-US" sz="1200" dirty="0">
                <a:latin typeface="Montserrat" pitchFamily="2" charset="77"/>
              </a:rPr>
              <a:t>/</a:t>
            </a:r>
            <a:r>
              <a:rPr lang="en-US" sz="1200" dirty="0" err="1">
                <a:latin typeface="Montserrat" pitchFamily="2" charset="77"/>
              </a:rPr>
              <a:t>carpeta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donde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desea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guardar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este</a:t>
            </a:r>
            <a:r>
              <a:rPr lang="en-US" sz="1200" dirty="0">
                <a:latin typeface="Montserrat" pitchFamily="2" charset="77"/>
              </a:rPr>
              <a:t> nuevo </a:t>
            </a:r>
            <a:r>
              <a:rPr lang="en-US" sz="1200" dirty="0" err="1">
                <a:latin typeface="Montserrat" pitchFamily="2" charset="77"/>
              </a:rPr>
              <a:t>archivo</a:t>
            </a:r>
            <a:endParaRPr lang="en-US" sz="12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Presiona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Exportar</a:t>
            </a:r>
            <a:endParaRPr lang="en-US" sz="12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Montserrat" pitchFamily="2" charset="77"/>
            </a:endParaRPr>
          </a:p>
          <a:p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Exportar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páginas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individuales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a 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Vaya a la </a:t>
            </a:r>
            <a:r>
              <a:rPr lang="en-US" sz="1200" dirty="0" err="1">
                <a:latin typeface="Montserrat" pitchFamily="2" charset="77"/>
              </a:rPr>
              <a:t>página</a:t>
            </a:r>
            <a:r>
              <a:rPr lang="en-US" sz="1200" dirty="0">
                <a:latin typeface="Montserrat" pitchFamily="2" charset="77"/>
              </a:rPr>
              <a:t> que </a:t>
            </a:r>
            <a:r>
              <a:rPr lang="en-US" sz="1200" dirty="0" err="1">
                <a:latin typeface="Montserrat" pitchFamily="2" charset="77"/>
              </a:rPr>
              <a:t>desea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exportar</a:t>
            </a:r>
            <a:r>
              <a:rPr lang="en-US" sz="1200" dirty="0">
                <a:latin typeface="Montserrat" pitchFamily="2" charset="77"/>
              </a:rPr>
              <a:t> (para que sea la </a:t>
            </a:r>
            <a:r>
              <a:rPr lang="en-US" sz="1200" dirty="0" err="1">
                <a:latin typeface="Montserrat" pitchFamily="2" charset="77"/>
              </a:rPr>
              <a:t>página</a:t>
            </a:r>
            <a:r>
              <a:rPr lang="en-US" sz="1200" dirty="0">
                <a:latin typeface="Montserrat" pitchFamily="2" charset="77"/>
              </a:rPr>
              <a:t> principal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su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pantalla</a:t>
            </a:r>
            <a:r>
              <a:rPr lang="en-US" sz="1200" dirty="0">
                <a:latin typeface="Montserrat" pitchFamily="2" charset="7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Seleccione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Archivo</a:t>
            </a:r>
            <a:r>
              <a:rPr lang="en-US" sz="1200" dirty="0">
                <a:latin typeface="Montserrat" pitchFamily="2" charset="77"/>
              </a:rPr>
              <a:t> &gt; </a:t>
            </a:r>
            <a:r>
              <a:rPr lang="en-US" sz="1200" dirty="0" err="1">
                <a:latin typeface="Montserrat" pitchFamily="2" charset="77"/>
              </a:rPr>
              <a:t>Imprimir</a:t>
            </a:r>
            <a:endParaRPr lang="en-US" sz="12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lugar</a:t>
            </a:r>
            <a:r>
              <a:rPr lang="en-US" sz="1200" dirty="0">
                <a:latin typeface="Montserrat" pitchFamily="2" charset="77"/>
              </a:rPr>
              <a:t> de </a:t>
            </a:r>
            <a:r>
              <a:rPr lang="en-US" sz="1200" dirty="0" err="1">
                <a:latin typeface="Montserrat" pitchFamily="2" charset="77"/>
              </a:rPr>
              <a:t>imprimir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seleccione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Guardar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como</a:t>
            </a:r>
            <a:r>
              <a:rPr lang="en-US" sz="1200" dirty="0">
                <a:latin typeface="Montserrat" pitchFamily="2" charset="77"/>
              </a:rPr>
              <a:t> 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Haga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clic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archivo</a:t>
            </a:r>
            <a:r>
              <a:rPr lang="en-US" sz="1200" dirty="0">
                <a:latin typeface="Montserrat" pitchFamily="2" charset="77"/>
              </a:rPr>
              <a:t>/</a:t>
            </a:r>
            <a:r>
              <a:rPr lang="en-US" sz="1200" dirty="0" err="1">
                <a:latin typeface="Montserrat" pitchFamily="2" charset="77"/>
              </a:rPr>
              <a:t>carpeta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donde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desea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guardar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este</a:t>
            </a:r>
            <a:r>
              <a:rPr lang="en-US" sz="1200" dirty="0">
                <a:latin typeface="Montserrat" pitchFamily="2" charset="77"/>
              </a:rPr>
              <a:t> nuevo </a:t>
            </a:r>
            <a:r>
              <a:rPr lang="en-US" sz="1200" dirty="0" err="1">
                <a:latin typeface="Montserrat" pitchFamily="2" charset="77"/>
              </a:rPr>
              <a:t>archivo</a:t>
            </a:r>
            <a:endParaRPr lang="en-US" sz="1200" dirty="0"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Montserrat" pitchFamily="2" charset="77"/>
              </a:rPr>
              <a:t>Presiona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Guardar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4A9BC-E00E-250E-6AC5-C6E213623F7D}"/>
              </a:ext>
            </a:extLst>
          </p:cNvPr>
          <p:cNvSpPr txBox="1"/>
          <p:nvPr/>
        </p:nvSpPr>
        <p:spPr>
          <a:xfrm>
            <a:off x="3817091" y="3551671"/>
            <a:ext cx="3349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Semana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de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Prevención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del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Suicidio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: </a:t>
            </a:r>
            <a:r>
              <a:rPr lang="en-US" sz="1200" dirty="0" err="1">
                <a:latin typeface="Montserrat" pitchFamily="2" charset="77"/>
              </a:rPr>
              <a:t>Paginas</a:t>
            </a:r>
            <a:r>
              <a:rPr lang="en-US" sz="1200" dirty="0">
                <a:latin typeface="Montserrat" pitchFamily="2" charset="77"/>
              </a:rPr>
              <a:t> 14-19</a:t>
            </a:r>
          </a:p>
          <a:p>
            <a:endParaRPr lang="en-US" sz="1200" dirty="0">
              <a:latin typeface="Montserrat" pitchFamily="2" charset="77"/>
            </a:endParaRPr>
          </a:p>
          <a:p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Mes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de la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Prevención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 del </a:t>
            </a:r>
            <a:r>
              <a:rPr lang="en-US" sz="1200" b="1" dirty="0" err="1">
                <a:solidFill>
                  <a:srgbClr val="4FB7DE"/>
                </a:solidFill>
                <a:latin typeface="Montserrat" pitchFamily="2" charset="77"/>
              </a:rPr>
              <a:t>Suicidio</a:t>
            </a:r>
            <a:r>
              <a:rPr lang="en-US" sz="1200" b="1" dirty="0">
                <a:solidFill>
                  <a:srgbClr val="4FB7DE"/>
                </a:solidFill>
                <a:latin typeface="Montserrat" pitchFamily="2" charset="77"/>
              </a:rPr>
              <a:t>: </a:t>
            </a:r>
            <a:r>
              <a:rPr lang="en-US" sz="1200" dirty="0" err="1">
                <a:latin typeface="Montserrat" pitchFamily="2" charset="77"/>
              </a:rPr>
              <a:t>Paginas</a:t>
            </a:r>
            <a:r>
              <a:rPr lang="en-US" sz="1200" dirty="0">
                <a:latin typeface="Montserrat" pitchFamily="2" charset="77"/>
              </a:rPr>
              <a:t> 20-25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08365E-652A-C2FC-1F92-77F1A9E89784}"/>
              </a:ext>
            </a:extLst>
          </p:cNvPr>
          <p:cNvCxnSpPr>
            <a:cxnSpLocks/>
          </p:cNvCxnSpPr>
          <p:nvPr/>
        </p:nvCxnSpPr>
        <p:spPr>
          <a:xfrm>
            <a:off x="570154" y="3294306"/>
            <a:ext cx="6596456" cy="0"/>
          </a:xfrm>
          <a:prstGeom prst="line">
            <a:avLst/>
          </a:prstGeom>
          <a:ln w="19050">
            <a:solidFill>
              <a:srgbClr val="4FB7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5C3C0D2-B133-AF83-0F81-E2211CF3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61118A-DBFD-DDCE-E32B-8F330CE19C89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8FA92-FBB3-DF70-B29B-25E128483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0F31D2-CF04-218C-7C75-225FF0A13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A16812-DCD0-91C4-2B8B-C0837091D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6A9E9C-4E73-C4BD-F811-86F9F12461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B82F3F-29A7-96DE-3466-4D20E8144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644C7E-0B57-336A-0CCA-D613CF163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858" y="3679371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F34968-8216-B731-A50E-A41A12FE2CA3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0B6978-104B-0874-0580-7D9BE4130D5A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92EA85-77B6-E617-71EE-237FB0288AC8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50AA3E-0852-6A12-1ABA-E2BFFAA97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8B7F1D-B5B1-70DF-20EA-41B1722EA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3748E2-A936-8F41-1C4A-8E583DF7D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BE20CE-6E40-D87A-426D-995B85025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80FEAD-7FB9-F99C-7546-0A14F800D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858" y="3679371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8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3E4FD09-6F2E-DAF8-ED2C-1C43684D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EA2EC8-1F19-07E7-9D5D-7DF0BAC58003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B8406A-3DCB-8081-E52D-1404E3D71919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92430-9476-FDD9-3350-59B078D24AD1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62A287-4D4C-1BC2-2233-B4B1CBA5F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DC9DF5-8AD1-1254-002D-DC239F816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7F9C57-213E-91D0-A310-5AF20B4AA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6C219-0A52-B4C2-C1FF-5287CE57C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1508A6-9B15-E758-8B44-E55D36A7B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858" y="3679371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C96EF3E-76BC-D1CE-EBF2-2D74E217D20B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1C799E-15C2-83E2-4ED3-D281DD04897F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C09ED6-A5F7-B373-139F-C1635B17CE18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A114A7-36B1-D2A0-41B8-ADD976229F11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6E4010-D079-2CB6-8D60-AA03E98E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8D8BA4-D4C2-7F07-08D1-E521780A1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DAFDF4-C6EB-E8EE-07F3-6AC11EE31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702050-6295-21A2-0B80-66237E1CA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CCD08D-ED1C-5CCB-CD5E-16FE6D533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58" y="3679371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9A82DD-3828-0928-26EB-2F33DBB74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5265AE-C2BD-18A2-E7D2-74D55FD50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47DCC-823F-19D5-096B-CD2C1A0CB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2FE58D-63D0-6A41-4764-48A9D52E4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83DF82-877F-D802-3820-4933AF58B8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280A15-71E8-5564-3F9C-086A07502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CF3B98-E30E-EB26-7BE5-B1970D5CA1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61230"/>
            <a:ext cx="7772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2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F229CE-16D2-D18F-1A7F-D15C66F93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EC5178-6602-1E38-55D4-9469369DA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D63FC-1335-5E7F-D120-01619DAE8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CA3D2-6328-D46F-FBCA-355D9992F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A15FDC-AD94-299A-0555-60CFCADDE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651B0-4F1B-D58C-CEA7-8A9CA062F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167CCE-6824-AD10-6DB2-2103B9761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61230"/>
            <a:ext cx="7772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CB0F91-AD97-17A8-065F-D3F02E1504ED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4AB74E-E524-AA94-3B70-686B5101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8DDB4-D0CE-E7B4-6C8B-2DA70F1B6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29AD7-7C67-39B0-B579-0CFE5D89F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E890AD-F0FB-59EA-A833-4B17CEBDD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1E4071-7C3E-4E9A-02E6-CBE8393631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F752B2-7739-721A-7FFA-1F23AB162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61230"/>
            <a:ext cx="7772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7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25A2F-724E-6F81-8F5A-7C4696F1D5B2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35D6A0-FE2D-3BD4-2FAF-27CBCE39ED6F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828DE-B133-4833-8346-7E98A10EB56B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C63C2D-3DAB-153C-AAB8-EB566B9C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1B5156-8B80-EB85-4624-50D84FE84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2FC515-5C66-1397-8E3A-0CE760B67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274ADD-192F-23AE-8DCA-234DA5EC2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34460D-EDCC-DCAD-323A-46A271E55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61230"/>
            <a:ext cx="7772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4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8EA1D5-AE35-9380-F041-5EFD5B03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4F6226-6F98-419E-03F5-ED95F8609CC0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3F895C-0666-D396-3179-F4D8FAE9C0A7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C0133-282B-4EC6-916A-489F57B2D915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E82C0D-12F2-8C92-C926-4D7ECFE25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EB9126-1381-5A15-6477-B07C182C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869E6F-319B-7B84-284F-408DE73AB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D67433-8DF5-CD31-6837-8278DA76F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9E46C4-0ADA-0D24-A064-B661AFD519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61230"/>
            <a:ext cx="7772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1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1F869E5-38E0-5B2E-6ECB-C98653DE0D36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57BB8-123A-E91E-2557-E1E0A1F3EE41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DEB4C4-3109-259C-6D52-39578098457F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87B8B5-AF3B-B17E-2627-FE7523BAF511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CB7D9D-1E39-8477-7F1D-8981ACA1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788789-91FB-8438-6CD4-BFF07AD48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087F57-0342-1E3D-0D52-40C7156D4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44847B-B73B-A968-73B0-6A45BA6D3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12C92A-F681-83CA-22F9-96B133AB2F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61230"/>
            <a:ext cx="77724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B5DFF-77A0-1F34-BD97-A5CB036E6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FD63D-3AB4-33E6-3B7F-803437B5D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005E62-8A10-7C41-EC3F-468BECDFDE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E76CF9-8223-F3BC-D048-DC856C437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F2F4F5-EB79-E9D1-D1F9-2214A1AF2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95316"/>
            <a:ext cx="7772400" cy="77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13384F-95CD-322F-EAD5-45A00C5D92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CE86EE-0664-B536-3499-2290BD36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7640C9-A5FC-478B-6A7B-AD044B505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21FEB8-DA5B-9F36-32DF-140412698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F25CCF-E5C9-5973-5D56-8585BC9CDE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EE58A1-9D40-DF1B-EC5D-7C16F4620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86BDA5-70B4-9A9B-8C8C-3062B650F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5BFE84-CE35-BD79-3778-DA1F6F9CC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84486"/>
            <a:ext cx="777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6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84152E-7064-5050-619C-1A4D05D81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CBFE79-0D94-A388-201A-DEC05CEA4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15C4E-75E8-A6AF-667B-6E731BF58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5B8CB5-653A-C84B-B8A0-B1D12B006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EA4C2E-9442-F5CD-1E74-480DCE03E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7E144-E0D3-BDD2-C2D4-AF28241D0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AEE98B-3CC7-A4F1-DB16-50A681D51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84486"/>
            <a:ext cx="777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30C076-C504-FBCD-4358-153D5CC91C23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B10AA-878E-3309-369A-8551A29D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EB346-8DA0-2CE0-AB5C-B4349C9F3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C4F48B-A695-95FA-E6E8-6060FC868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CCDE19-58E9-276F-8141-2DAF61827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6729C9-2DD2-87DB-3BA8-7B1B762C3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5806D9-D93A-E566-ABAB-18B81A3CB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84486"/>
            <a:ext cx="777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44FD1F-693B-6016-0FE1-0DE89C73DA4E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BB68B-8722-B322-3DD4-B6F99C25F1B0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CD1BE9-1F71-E807-AA1B-B437EFFC88B5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CE864-862E-32D8-B402-F70EA398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9829A-7B26-FAE3-4663-A17D309FC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6E577-6E89-0FD2-6E63-62E426036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C4CFEA-C395-54DB-5A0F-2F67D9080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D84F82-0CA7-400C-B054-01DF28CE1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84486"/>
            <a:ext cx="777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364AF6-026C-D5D1-817F-671E88D6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6F1994-43FD-4E01-5618-286F3F36FD5E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790C00-B47F-AD77-A85F-92E5411953F1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5323C-971B-3E67-B51C-DB40806B3F55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22FF07-5D78-8F1B-C3A4-3086161E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118764-DAFF-DDB3-33C7-E1AC46BE5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4DD21F-42FD-3367-8125-CD45B7D99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B43094-1FD3-C12C-B231-18A6FA460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0D145B-AEDB-310E-CA7F-863463ACA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84486"/>
            <a:ext cx="777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9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392F703-3AD2-E732-B067-135F8DF01C65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0DCBA-D9D1-FB6F-6568-BCE857E6C041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8639FF-0240-BCCA-7C14-DC960200A694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835E7-C225-E293-7C09-E794442A453C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AC2F7A-3C3E-D482-B70E-C412CE974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32BD30-1F66-5DD6-27CC-E455D4298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3E82FA-CE88-A4DA-8A00-DE66732FC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7CC4B9-200E-16AF-2EB5-30746FFEED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F48506-F641-AE3E-2DA1-B7C6CEF89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84486"/>
            <a:ext cx="7772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7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31116-8EBC-F765-C67A-33B0F3D8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76141-839C-94A6-6312-FE36C9E9F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E3F23-F3A5-9D16-7A98-FFC40BE48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BAA022-CB00-51A5-198F-EBB114AD8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033ED2-56D8-3683-76E7-E9365293A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14AD54-427E-4231-DC8A-9C4A936F9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95316"/>
            <a:ext cx="77724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6B4D30-9A6B-3525-D447-31847301B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1C3F60-0E41-F217-D459-744E28FF2502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3CBCC0-03E0-C2B2-1E1D-41845AB4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D0D83-8A27-F5FF-A1AF-D84BF1056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E6BE1-608C-2A51-9196-DE4E82D5D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2E853-7828-B554-8AF1-4E2113B3E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850E38-5E6F-6C15-E1C8-A36A0B64D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95316"/>
            <a:ext cx="7772400" cy="774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BB6B0E-0C85-8560-F2B7-A602CA3200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40B95E0-8C70-7F07-5DDB-CB71FF9FE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500B31-27BA-F7B3-0251-795DF3E6FDAC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E0109D-EFB6-5691-05BE-675849FB5DCF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DD5BF-AC3D-641A-841A-B341D6FBBCE5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DD4017-0642-68DC-406B-C1100E8BC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6DFDDB-C379-2860-10A9-D79CC6C27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C90057-4969-B6DA-9C37-6DD809646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5E3A5E-045B-DB3D-A869-9B83BB0237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F1FDCC-1A2C-EE31-5DC3-5C036917F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35129C-6FAC-0331-7784-3D37457E7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95316"/>
            <a:ext cx="777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43A5DB-3737-BB1C-274E-AB2292F8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21A90B-9C53-9028-49BC-66B50AC1FA0F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C7CA8-0389-16BA-66F9-18386C7267C6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2B71E-923F-60FD-57FC-5376D72E4454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8734EE-7760-6D93-5175-096F2AB3D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ECD3B7-5870-E218-5FDC-CFA989C45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1F3023-1301-00CC-BCC8-44C30C3C1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1AD0F0-E243-F839-FCCD-E2D0F884D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98A64A-29FB-45D8-0D88-D3BEFFD51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8217FD-3BD6-D0EC-1154-D4D2A83B0A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95316"/>
            <a:ext cx="777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D21A90B-9C53-9028-49BC-66B50AC1FA0F}"/>
              </a:ext>
            </a:extLst>
          </p:cNvPr>
          <p:cNvSpPr txBox="1"/>
          <p:nvPr/>
        </p:nvSpPr>
        <p:spPr>
          <a:xfrm>
            <a:off x="3344751" y="9437853"/>
            <a:ext cx="17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Eliminar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este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texto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y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logotipo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sz="900" b="1" dirty="0" err="1">
                <a:solidFill>
                  <a:srgbClr val="4FB7DE"/>
                </a:solidFill>
                <a:latin typeface="Montserrat" pitchFamily="2" charset="77"/>
              </a:rPr>
              <a:t>aquí</a:t>
            </a:r>
            <a:r>
              <a:rPr lang="en-US" sz="900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  <a:endParaRPr lang="en-US" sz="900" dirty="0"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C7CA8-0389-16BA-66F9-18386C7267C6}"/>
              </a:ext>
            </a:extLst>
          </p:cNvPr>
          <p:cNvSpPr txBox="1"/>
          <p:nvPr/>
        </p:nvSpPr>
        <p:spPr>
          <a:xfrm>
            <a:off x="560230" y="9112250"/>
            <a:ext cx="30668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LLAMADA A LA ACCIÓN</a:t>
            </a:r>
          </a:p>
          <a:p>
            <a:r>
              <a:rPr lang="en-US" sz="1200" dirty="0">
                <a:latin typeface="Montserrat" pitchFamily="2" charset="77"/>
              </a:rPr>
              <a:t>(Por </a:t>
            </a:r>
            <a:r>
              <a:rPr lang="en-US" sz="1200" dirty="0" err="1">
                <a:latin typeface="Montserrat" pitchFamily="2" charset="77"/>
              </a:rPr>
              <a:t>ejemplo</a:t>
            </a:r>
            <a:r>
              <a:rPr lang="en-US" sz="1200" dirty="0">
                <a:latin typeface="Montserrat" pitchFamily="2" charset="77"/>
              </a:rPr>
              <a:t>, "</a:t>
            </a:r>
            <a:r>
              <a:rPr lang="en-US" sz="1200" dirty="0" err="1">
                <a:latin typeface="Montserrat" pitchFamily="2" charset="77"/>
              </a:rPr>
              <a:t>Regístrese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...")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2B71E-923F-60FD-57FC-5376D72E4454}"/>
              </a:ext>
            </a:extLst>
          </p:cNvPr>
          <p:cNvSpPr txBox="1"/>
          <p:nvPr/>
        </p:nvSpPr>
        <p:spPr>
          <a:xfrm>
            <a:off x="560230" y="8290734"/>
            <a:ext cx="40190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4FB7DE"/>
                </a:solidFill>
                <a:latin typeface="Montserrat" pitchFamily="2" charset="77"/>
              </a:rPr>
              <a:t>TU TÍTULO AQUÍ</a:t>
            </a:r>
          </a:p>
          <a:p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adicional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aquí</a:t>
            </a:r>
            <a:endParaRPr lang="en-US" sz="1200" dirty="0">
              <a:latin typeface="Montserrat" pitchFamily="2" charset="77"/>
            </a:endParaRPr>
          </a:p>
          <a:p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estadística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información</a:t>
            </a:r>
            <a:r>
              <a:rPr lang="en-US" sz="1200" dirty="0">
                <a:latin typeface="Montserrat" pitchFamily="2" charset="77"/>
              </a:rPr>
              <a:t>, </a:t>
            </a:r>
            <a:r>
              <a:rPr lang="en-US" sz="1200" dirty="0" err="1">
                <a:latin typeface="Montserrat" pitchFamily="2" charset="77"/>
              </a:rPr>
              <a:t>llamada</a:t>
            </a:r>
            <a:r>
              <a:rPr lang="en-US" sz="1200" dirty="0">
                <a:latin typeface="Montserrat" pitchFamily="2" charset="77"/>
              </a:rPr>
              <a:t> a la </a:t>
            </a:r>
            <a:r>
              <a:rPr lang="en-US" sz="1200" dirty="0" err="1">
                <a:latin typeface="Montserrat" pitchFamily="2" charset="77"/>
              </a:rPr>
              <a:t>acción</a:t>
            </a:r>
            <a:r>
              <a:rPr lang="en-US" sz="1200" dirty="0">
                <a:latin typeface="Montserrat" pitchFamily="2" charset="77"/>
              </a:rPr>
              <a:t>, etc.)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154D1-6BDB-92DF-4E09-29FDAF223ED2}"/>
              </a:ext>
            </a:extLst>
          </p:cNvPr>
          <p:cNvSpPr txBox="1"/>
          <p:nvPr/>
        </p:nvSpPr>
        <p:spPr>
          <a:xfrm>
            <a:off x="4082143" y="1181268"/>
            <a:ext cx="2982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Agregue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su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propia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foto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a la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mitad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superior de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esta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 </a:t>
            </a:r>
            <a:r>
              <a:rPr lang="en-US" b="1" dirty="0" err="1">
                <a:solidFill>
                  <a:srgbClr val="4FB7DE"/>
                </a:solidFill>
                <a:latin typeface="Montserrat" pitchFamily="2" charset="77"/>
              </a:rPr>
              <a:t>página</a:t>
            </a:r>
            <a:r>
              <a:rPr lang="en-US" b="1" dirty="0">
                <a:solidFill>
                  <a:srgbClr val="4FB7DE"/>
                </a:solidFill>
                <a:latin typeface="Montserrat" pitchFamily="2" charset="77"/>
              </a:rPr>
              <a:t>.</a:t>
            </a:r>
          </a:p>
          <a:p>
            <a:pPr algn="ctr"/>
            <a:r>
              <a:rPr lang="en-US" sz="1200" dirty="0">
                <a:latin typeface="Montserrat" pitchFamily="2" charset="77"/>
              </a:rPr>
              <a:t>(</a:t>
            </a:r>
            <a:r>
              <a:rPr lang="en-US" sz="1200" dirty="0" err="1">
                <a:latin typeface="Montserrat" pitchFamily="2" charset="77"/>
              </a:rPr>
              <a:t>Organiza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los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objetos</a:t>
            </a:r>
            <a:r>
              <a:rPr lang="en-US" sz="1200" dirty="0">
                <a:latin typeface="Montserrat" pitchFamily="2" charset="77"/>
              </a:rPr>
              <a:t> para que la </a:t>
            </a:r>
            <a:r>
              <a:rPr lang="en-US" sz="1200" dirty="0" err="1">
                <a:latin typeface="Montserrat" pitchFamily="2" charset="77"/>
              </a:rPr>
              <a:t>foto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esté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en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el</a:t>
            </a:r>
            <a:r>
              <a:rPr lang="en-US" sz="1200" dirty="0">
                <a:latin typeface="Montserrat" pitchFamily="2" charset="77"/>
              </a:rPr>
              <a:t> </a:t>
            </a:r>
            <a:r>
              <a:rPr lang="en-US" sz="1200" dirty="0" err="1">
                <a:latin typeface="Montserrat" pitchFamily="2" charset="77"/>
              </a:rPr>
              <a:t>fondo</a:t>
            </a:r>
            <a:r>
              <a:rPr lang="en-US" sz="1200" dirty="0">
                <a:latin typeface="Montserrat" pitchFamily="2" charset="77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BFB5C4-0CD2-DAF6-B291-6D4E549BD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D94034-8F9C-CCF5-4395-49553C082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0CAA15-FCFA-926F-4E91-773A820E1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A18B96-6074-B5A2-1AA5-581AF5817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D72592-5713-0DE0-28C9-7620348EC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C79626-3CF1-2C54-DB59-AEEB3DB10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95316"/>
            <a:ext cx="7772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F43CC0-54F9-0E71-C977-833B452D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67542" cy="4873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90A22-2644-B0AB-AF35-7AA8CE2FD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46A594-D58E-9DB3-A942-40A92BE87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0CE5FA-1B2E-135F-F5A2-353F4683AE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CE2F27-F080-D5A8-7693-9C1B5FC25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CBC624-8483-6CC3-A9E8-9FC3AEE9B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36CEAE-6748-F3C9-F209-60B5F4D10F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58" y="3679371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2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07160C-9B98-9765-6C0E-DE47B840E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06E77D-8246-E1D5-6785-C732E54B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58" y="3580307"/>
            <a:ext cx="7772400" cy="458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848E94-B764-FFC7-29AD-49313771A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7100" cy="3009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9D9D88-AD4A-154C-FBC3-4E481FAB3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458" y="8311830"/>
            <a:ext cx="1832264" cy="4792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253E75-D352-BE6F-F111-C34264A28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342" y="8735414"/>
            <a:ext cx="2743200" cy="133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20B74-7E4E-A643-8464-D35503C1E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331200"/>
            <a:ext cx="4927600" cy="172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ECD32-ACE4-B4A7-E761-177616A255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858" y="3679371"/>
            <a:ext cx="7772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6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983</Words>
  <Application>Microsoft Macintosh PowerPoint</Application>
  <PresentationFormat>Custom</PresentationFormat>
  <Paragraphs>150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Scottie Gardonio</dc:creator>
  <cp:lastModifiedBy>Scottie Gardonio</cp:lastModifiedBy>
  <cp:revision>14</cp:revision>
  <dcterms:created xsi:type="dcterms:W3CDTF">2022-06-13T16:29:36Z</dcterms:created>
  <dcterms:modified xsi:type="dcterms:W3CDTF">2022-07-08T13:51:47Z</dcterms:modified>
</cp:coreProperties>
</file>